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58" r:id="rId6"/>
    <p:sldId id="259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9600D37-F49C-4A95-A59D-C29C60F9E62F}">
          <p14:sldIdLst>
            <p14:sldId id="256"/>
            <p14:sldId id="257"/>
            <p14:sldId id="271"/>
            <p14:sldId id="272"/>
            <p14:sldId id="258"/>
            <p14:sldId id="259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008000"/>
    <a:srgbClr val="00006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85800" y="4857760"/>
            <a:ext cx="7772400" cy="6429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3143248"/>
            <a:ext cx="6400800" cy="7429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Айслуу\Desktop\1616982977_1-p-fon-dlya-prezentatsii-skazk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1412776"/>
            <a:ext cx="701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«Солнышко» с. Морен </a:t>
            </a:r>
            <a:r>
              <a:rPr lang="ru-RU" sz="1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Эрзинского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кожууна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РТ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49289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 : « Рисование иллюстраций к сказке»</a:t>
            </a:r>
            <a:endParaRPr lang="ru-RU" sz="2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3886200"/>
            <a:ext cx="4463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Аржаана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Борисовна </a:t>
            </a:r>
            <a:r>
              <a:rPr lang="ru-RU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Анзай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Dell\AppData\Local\Microsoft\Windows\Temporary Internet Files\Content.Word\Screenshot_20220508-145024_Yande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Dell\AppData\Local\Microsoft\Windows\Temporary Internet Files\Content.Word\20220505_11313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/>
          <a:stretch/>
        </p:blipFill>
        <p:spPr bwMode="auto">
          <a:xfrm>
            <a:off x="395536" y="476672"/>
            <a:ext cx="3436208" cy="2559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Dell\AppData\Local\Microsoft\Windows\Temporary Internet Files\Content.Word\20220505_11313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5"/>
          <a:stretch/>
        </p:blipFill>
        <p:spPr bwMode="auto">
          <a:xfrm>
            <a:off x="4572000" y="457200"/>
            <a:ext cx="3744416" cy="257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Dell\AppData\Local\Microsoft\Windows\Temporary Internet Files\Content.Word\20220505_11351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6" t="5830" r="4161"/>
          <a:stretch/>
        </p:blipFill>
        <p:spPr bwMode="auto">
          <a:xfrm>
            <a:off x="395537" y="3356993"/>
            <a:ext cx="3436208" cy="3024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Dell\AppData\Local\Microsoft\Windows\Temporary Internet Files\Content.Word\20220505_11345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325364"/>
            <a:ext cx="3744417" cy="3087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418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Dell\AppData\Local\Microsoft\Windows\Temporary Internet Files\Content.Word\Screenshot_20220508-145133_Yandex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" t="3726" r="2233"/>
          <a:stretch/>
        </p:blipFill>
        <p:spPr bwMode="auto">
          <a:xfrm>
            <a:off x="0" y="18937"/>
            <a:ext cx="943203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Dell\AppData\Local\Microsoft\Windows\Temporary Internet Files\Content.Word\Screenshot_20220510-072813_Yandex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" t="31916" r="16373" b="36347"/>
          <a:stretch/>
        </p:blipFill>
        <p:spPr bwMode="auto">
          <a:xfrm>
            <a:off x="1835696" y="2924944"/>
            <a:ext cx="3024336" cy="3276364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3968" y="4509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08" y="449960"/>
            <a:ext cx="2919096" cy="230425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Dell\AppData\Local\Microsoft\Windows\Temporary Internet Files\Content.Word\20220505_12022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638" y="449960"/>
            <a:ext cx="2918837" cy="2304256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Dell\AppData\Local\Microsoft\Windows\Temporary Internet Files\Content.Word\20220505_12025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0"/>
          <a:stretch/>
        </p:blipFill>
        <p:spPr bwMode="auto">
          <a:xfrm>
            <a:off x="5437983" y="3191989"/>
            <a:ext cx="3024336" cy="259228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6156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Dell\AppData\Local\Microsoft\Windows\Temporary Internet Files\Content.Word\Screenshot_20220508-145550_Yande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Dell\AppData\Local\Microsoft\Windows\Temporary Internet Files\Content.Word\20220505_1139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94" y="332656"/>
            <a:ext cx="3453606" cy="2736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Dell\AppData\Local\Microsoft\Windows\Temporary Internet Files\Content.Word\20220505_11425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3463126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Dell\AppData\Local\Microsoft\Windows\Temporary Internet Files\Content.Word\20220505_114037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0" b="19036"/>
          <a:stretch/>
        </p:blipFill>
        <p:spPr bwMode="auto">
          <a:xfrm>
            <a:off x="251520" y="3573016"/>
            <a:ext cx="2664296" cy="237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Dell\AppData\Local\Microsoft\Windows\Temporary Internet Files\Content.Word\20220505_11450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11859" y="3465006"/>
            <a:ext cx="2376265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Dell\AppData\Local\Microsoft\Windows\Temporary Internet Files\Content.Word\20220505_11451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2179" y="3465007"/>
            <a:ext cx="2376263" cy="2592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7918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Dell\AppData\Local\Microsoft\Windows\Temporary Internet Files\Content.Word\Screenshot_20220508-145024_Yande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5" y="28809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Dell\AppData\Local\Microsoft\Windows\Temporary Internet Files\Content.Word\20220508_11382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b="16667"/>
          <a:stretch/>
        </p:blipFill>
        <p:spPr bwMode="auto">
          <a:xfrm rot="10800000">
            <a:off x="4590255" y="507385"/>
            <a:ext cx="3888432" cy="2921615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C:\Users\Dell\AppData\Local\Microsoft\Windows\Temporary Internet Files\Content.Word\Screenshot_20220510-124334_Viber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6" t="33614" b="37920"/>
          <a:stretch/>
        </p:blipFill>
        <p:spPr bwMode="auto">
          <a:xfrm>
            <a:off x="864097" y="507385"/>
            <a:ext cx="3456384" cy="2921615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4098" y="4437112"/>
            <a:ext cx="761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До новых встреч в стране Сказок!</a:t>
            </a:r>
            <a:endParaRPr lang="ru-RU" sz="3600" b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" y="5037276"/>
            <a:ext cx="24384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3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6" y="0"/>
            <a:ext cx="11430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827584" y="692696"/>
            <a:ext cx="8817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Реализуемая приоритетная образовательная область: </a:t>
            </a:r>
          </a:p>
          <a:p>
            <a:r>
              <a:rPr lang="ru-RU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 – эстетическое развитие, изобразительная деятельность (рисование)</a:t>
            </a:r>
            <a:endParaRPr lang="ru-RU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628800"/>
            <a:ext cx="6947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интеграции образовательными областями:</a:t>
            </a:r>
          </a:p>
          <a:p>
            <a:r>
              <a:rPr lang="ru-RU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– коммуникативное развитие; познавательное развитие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708920"/>
            <a:ext cx="84565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детской деятельности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Игровая, коммуникативная, познавательно –исследовательская, изобразительная,</a:t>
            </a:r>
          </a:p>
          <a:p>
            <a:r>
              <a:rPr lang="ru-RU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амообслуживание и элементарный бытовой труд</a:t>
            </a:r>
            <a:r>
              <a:rPr lang="ru-RU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занятия: </a:t>
            </a:r>
            <a:r>
              <a:rPr lang="ru-RU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комбинированный.</a:t>
            </a:r>
            <a:endParaRPr lang="ru-RU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16287" y="4428431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знакомить детей с устным народным творчеством, </a:t>
            </a:r>
          </a:p>
          <a:p>
            <a:pPr lvl="0" algn="just"/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знания детей о народных сказках, знания о сказочно – былинном жанре, закреплять особенностях изображения, умение воплотить в рисунке свой замысел, учить передавать в рисунке образы сказочных героев, развивать воображение, фантазию, творческую самостоятельность, строить композицию из отдельных рисунков к эпизоду из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сказки.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Dell\AppData\Local\Microsoft\Windows\Temporary Internet Files\Content.Word\Screenshot_20220429-124629_Yande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1025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3936" y="842904"/>
            <a:ext cx="64823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развивать у детей  умение выбирать понравившийся эпизод, создавать сюжет по знакомой сказке, располагая  рисунок на всём листе бумаги;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чить передавать в рисунке основные характерные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черты персонажа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их характерные особенности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оспитывать умение пользоваться материалами для рисования по желанию, прививать любовь к русским народным сказкам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результат: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Активен при нахождении героев сказок на иллюстрации. Участвует в разговоре с педагогом о своих любимых сказок, отвечает на вопросы. Самостоятельно подбирает шаблон и с интересом рисует персонажи сказки. Участвует в выставке детских работ.</a:t>
            </a:r>
          </a:p>
          <a:p>
            <a:pPr algn="just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чтение художественной литературы «Наши любимые сказки», рассматривание иллюстраций к сказкам.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84728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Dell\AppData\Local\Microsoft\Windows\Temporary Internet Files\Content.Word\Screenshot_20220508-145605_Yande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99964" y="2817713"/>
            <a:ext cx="75608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Методы и приемы: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- 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i="1" dirty="0" smtClean="0">
                <a:solidFill>
                  <a:srgbClr val="0000FF"/>
                </a:solidFill>
              </a:rPr>
              <a:t> словесные </a:t>
            </a:r>
            <a:r>
              <a:rPr lang="ru-RU" dirty="0" smtClean="0">
                <a:solidFill>
                  <a:srgbClr val="0000FF"/>
                </a:solidFill>
              </a:rPr>
              <a:t>(объяснение, вопросы к детям, художественное слово);</a:t>
            </a:r>
          </a:p>
          <a:p>
            <a:pPr marL="285750" indent="-285750">
              <a:buFontTx/>
              <a:buChar char="-"/>
            </a:pPr>
            <a:r>
              <a:rPr lang="ru-RU" i="1" dirty="0">
                <a:solidFill>
                  <a:srgbClr val="0000FF"/>
                </a:solidFill>
              </a:rPr>
              <a:t>н</a:t>
            </a:r>
            <a:r>
              <a:rPr lang="ru-RU" i="1" dirty="0" smtClean="0">
                <a:solidFill>
                  <a:srgbClr val="0000FF"/>
                </a:solidFill>
              </a:rPr>
              <a:t>аглядные</a:t>
            </a:r>
            <a:r>
              <a:rPr lang="ru-RU" dirty="0" smtClean="0">
                <a:solidFill>
                  <a:srgbClr val="0000FF"/>
                </a:solidFill>
              </a:rPr>
              <a:t> (рассматривание иллюстрации героев сказок, показ);</a:t>
            </a: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rgbClr val="0000FF"/>
                </a:solidFill>
              </a:rPr>
              <a:t>практические</a:t>
            </a:r>
            <a:r>
              <a:rPr lang="ru-RU" dirty="0" smtClean="0">
                <a:solidFill>
                  <a:srgbClr val="0000FF"/>
                </a:solidFill>
              </a:rPr>
              <a:t> (дидактическая игра, рисование, физкультминутка);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-    </a:t>
            </a:r>
            <a:r>
              <a:rPr lang="ru-RU" i="1" dirty="0" smtClean="0">
                <a:solidFill>
                  <a:srgbClr val="0000FF"/>
                </a:solidFill>
              </a:rPr>
              <a:t>другие методы, приемы: </a:t>
            </a:r>
            <a:r>
              <a:rPr lang="ru-RU" dirty="0" smtClean="0">
                <a:solidFill>
                  <a:srgbClr val="0000FF"/>
                </a:solidFill>
              </a:rPr>
              <a:t>игровые.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1580" y="908720"/>
            <a:ext cx="75608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работа: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сказочные герои –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тоол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маадырлары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хитрый –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кажар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оптуг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доверчивый –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хундулээчел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бузурээчел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злой –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коргунчуг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каржы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ru-RU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Активация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словаря: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характер, иллюстрация. </a:t>
            </a:r>
          </a:p>
        </p:txBody>
      </p:sp>
    </p:spTree>
    <p:extLst>
      <p:ext uri="{BB962C8B-B14F-4D97-AF65-F5344CB8AC3E}">
        <p14:creationId xmlns:p14="http://schemas.microsoft.com/office/powerpoint/2010/main" val="1898119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Dell\AppData\Local\Microsoft\Windows\Temporary Internet Files\Content.Word\Screenshot_20220508-145641_Yande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123728" y="548680"/>
            <a:ext cx="1949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НОД: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1268760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Мотивационная часть -  5 мин</a:t>
            </a:r>
          </a:p>
          <a:p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приглашение в страну сказок при чтении стихотворения В.А Стекловой.</a:t>
            </a:r>
          </a:p>
          <a:p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беседа о любимых сказок</a:t>
            </a:r>
          </a:p>
          <a:p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игра «Узнай героев сказок» ( повторение по прослушанным,  прочитанным сказкам.</a:t>
            </a:r>
            <a:endParaRPr lang="ru-RU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3501008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66"/>
                </a:solidFill>
              </a:rPr>
              <a:t>2. </a:t>
            </a:r>
            <a:r>
              <a:rPr lang="ru-RU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Организационно-поисковая часть – 25 мин</a:t>
            </a:r>
          </a:p>
          <a:p>
            <a:r>
              <a:rPr lang="ru-RU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а)физкультминутка «Юные художники»</a:t>
            </a:r>
          </a:p>
          <a:p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словарная работа</a:t>
            </a:r>
          </a:p>
          <a:p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Практический этап (организация самостоятельной работы, работа по выбранным шаблонам, дополнить работу по своей фантазии.</a:t>
            </a:r>
            <a:endParaRPr lang="ru-RU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5589240"/>
            <a:ext cx="7344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Рефлексивно – корригирующий</a:t>
            </a:r>
          </a:p>
          <a:p>
            <a:r>
              <a:rPr lang="ru-RU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 детской инициативы при анализе рисунков в конце занятия</a:t>
            </a:r>
            <a:endParaRPr lang="ru-RU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Dell\AppData\Local\Microsoft\Windows\Temporary Internet Files\Content.Word\Screenshot_20220507-231219_Yandex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" r="3063"/>
          <a:stretch/>
        </p:blipFill>
        <p:spPr bwMode="auto">
          <a:xfrm>
            <a:off x="611560" y="260648"/>
            <a:ext cx="8064896" cy="6309320"/>
          </a:xfrm>
          <a:prstGeom prst="rect">
            <a:avLst/>
          </a:prstGeom>
          <a:solidFill>
            <a:srgbClr val="008000"/>
          </a:solidFill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Dell\AppData\Local\Microsoft\Windows\Temporary Internet Files\Content.Word\Screenshot_20220508-145610_Yande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Dell\AppData\Local\Microsoft\Windows\Temporary Internet Files\Content.Word\20220505_10511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6" b="1"/>
          <a:stretch/>
        </p:blipFill>
        <p:spPr bwMode="auto">
          <a:xfrm rot="10800000">
            <a:off x="953340" y="542034"/>
            <a:ext cx="2924465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Dell\AppData\Local\Microsoft\Windows\Temporary Internet Files\Content.Word\20220505_10503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88271" y="1717964"/>
            <a:ext cx="2590775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Dell\AppData\Local\Microsoft\Windows\Temporary Internet Files\Content.Word\20220505_10502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4115" y="3248224"/>
            <a:ext cx="2590775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291596" y="764704"/>
            <a:ext cx="4456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 выставка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«Наши любимые  сказки»</a:t>
            </a:r>
            <a:endParaRPr lang="ru-RU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Dell\AppData\Local\Microsoft\Windows\Temporary Internet Files\Content.Word\Screenshot_20220508-145629_Yande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Dell\AppData\Local\Microsoft\Windows\Temporary Internet Files\Content.Word\20220505_11303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0"/>
          <a:stretch/>
        </p:blipFill>
        <p:spPr bwMode="auto">
          <a:xfrm>
            <a:off x="467544" y="206551"/>
            <a:ext cx="3744416" cy="2891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48" y="206550"/>
            <a:ext cx="3861668" cy="28912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48" y="3385814"/>
            <a:ext cx="3933676" cy="32835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b="19550"/>
          <a:stretch/>
        </p:blipFill>
        <p:spPr>
          <a:xfrm rot="760941">
            <a:off x="499392" y="3340287"/>
            <a:ext cx="2698651" cy="32099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043396">
            <a:off x="918667" y="4161685"/>
            <a:ext cx="23023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Волшебное слово:</a:t>
            </a:r>
          </a:p>
          <a:p>
            <a:r>
              <a:rPr lang="ru-RU" sz="1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раза хлопни,</a:t>
            </a:r>
          </a:p>
          <a:p>
            <a:r>
              <a:rPr lang="ru-RU" sz="1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раза топни,</a:t>
            </a:r>
          </a:p>
          <a:p>
            <a:r>
              <a:rPr lang="ru-RU" sz="1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себя обернись,</a:t>
            </a:r>
          </a:p>
          <a:p>
            <a:r>
              <a:rPr lang="ru-RU" sz="1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сказочный  стране очутись!</a:t>
            </a:r>
            <a:endParaRPr lang="ru-RU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554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Dell\AppData\Local\Microsoft\Windows\Temporary Internet Files\Content.Word\Screenshot_20220508-145605_Yande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Dell\AppData\Local\Microsoft\Windows\Temporary Internet Files\Content.Word\20220505_12100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7" t="3800" r="23740" b="13939"/>
          <a:stretch/>
        </p:blipFill>
        <p:spPr bwMode="auto">
          <a:xfrm rot="5400000">
            <a:off x="4860032" y="1556792"/>
            <a:ext cx="3744416" cy="3456383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Dell\AppData\Local\Microsoft\Windows\Temporary Internet Files\Content.Word\20220505_12095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0" r="6665" b="344"/>
          <a:stretch/>
        </p:blipFill>
        <p:spPr bwMode="auto">
          <a:xfrm>
            <a:off x="899592" y="1412776"/>
            <a:ext cx="3816423" cy="374441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03648" y="764704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Игра: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«Узнай героев сказок»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1472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461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Айслуу</dc:creator>
  <cp:lastModifiedBy>Dell-PC</cp:lastModifiedBy>
  <cp:revision>58</cp:revision>
  <dcterms:created xsi:type="dcterms:W3CDTF">2022-05-08T04:23:48Z</dcterms:created>
  <dcterms:modified xsi:type="dcterms:W3CDTF">2008-12-31T20:38:14Z</dcterms:modified>
</cp:coreProperties>
</file>