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5" r:id="rId2"/>
    <p:sldId id="266" r:id="rId3"/>
    <p:sldId id="267" r:id="rId4"/>
    <p:sldId id="270" r:id="rId5"/>
    <p:sldId id="277" r:id="rId6"/>
    <p:sldId id="271" r:id="rId7"/>
    <p:sldId id="275" r:id="rId8"/>
    <p:sldId id="274" r:id="rId9"/>
    <p:sldId id="276" r:id="rId1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="" xmlns:p15="http://schemas.microsoft.com/office/powerpoint/2012/main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50C15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13" autoAdjust="0"/>
    <p:restoredTop sz="9466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99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573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0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2556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58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26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8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89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94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5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19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86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12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08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08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 «Солнышко» с.Морен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Эрзинского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71462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Георгиевская лента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Воспитатель: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Дамдын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9928"/>
            <a:ext cx="1840075" cy="19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01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764704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детей с одним из символов Победы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детей с георгиевской лентой.</a:t>
            </a:r>
          </a:p>
          <a:p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Уважение к символом, посвященным Великой Отечественной войне, чувство гордости за Родину.</a:t>
            </a:r>
          </a:p>
          <a:p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речь, мышление, память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умение рисовать полоски; закреплять умение правильно держать кисть и выбрать цвета красок;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9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66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71670" y="642918"/>
            <a:ext cx="64294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область, направление: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«Художественно – эстетическое развитие»; изобразительная деятельность (рисование).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развитие», «Социально – коммуникативное развитие».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детской деятельности: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изобразительная, игровая, коммуникативная, речевая, двигательная, познавательно – исследовательская, самообслуживание и элементарный бытовой труд.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НОД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комплексные.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0510" y="1557346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754" y="548681"/>
            <a:ext cx="7241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429000"/>
            <a:ext cx="339566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71480"/>
            <a:ext cx="3245856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71480"/>
            <a:ext cx="3214710" cy="26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643314"/>
            <a:ext cx="3214635" cy="24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743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754" y="548681"/>
            <a:ext cx="7241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642918"/>
            <a:ext cx="3071834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714356"/>
            <a:ext cx="314327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714752"/>
            <a:ext cx="32861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43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58" y="476672"/>
            <a:ext cx="30972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00438"/>
            <a:ext cx="323823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32988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00042"/>
            <a:ext cx="33098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950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0"/>
            <a:ext cx="7020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3500462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42918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75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00042"/>
            <a:ext cx="3301876" cy="25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286124"/>
            <a:ext cx="3035152" cy="26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286124"/>
            <a:ext cx="3382683" cy="2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07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290"/>
            <a:ext cx="3395788" cy="25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3286148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00438"/>
            <a:ext cx="338139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290"/>
            <a:ext cx="3321016" cy="25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9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431</TotalTime>
  <Words>83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Пользователь</cp:lastModifiedBy>
  <cp:revision>59</cp:revision>
  <dcterms:created xsi:type="dcterms:W3CDTF">2020-04-11T10:56:27Z</dcterms:created>
  <dcterms:modified xsi:type="dcterms:W3CDTF">2022-05-10T21:04:45Z</dcterms:modified>
</cp:coreProperties>
</file>